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0" r:id="rId4"/>
    <p:sldId id="258" r:id="rId5"/>
    <p:sldId id="261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84" r:id="rId14"/>
    <p:sldId id="286" r:id="rId15"/>
    <p:sldId id="259" r:id="rId16"/>
    <p:sldId id="283" r:id="rId17"/>
    <p:sldId id="28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Fira Sans" panose="020B0503050000020004" pitchFamily="34" charset="0"/>
      <p:regular r:id="rId39"/>
      <p:bold r:id="rId40"/>
      <p:italic r:id="rId41"/>
      <p:boldItalic r:id="rId42"/>
    </p:embeddedFont>
    <p:embeddedFont>
      <p:font typeface="Fira Sans UltraLight" panose="020B0303050000020004" pitchFamily="34" charset="0"/>
      <p:regular r:id="rId43"/>
      <p:italic r:id="rId44"/>
    </p:embeddedFont>
    <p:embeddedFont>
      <p:font typeface="Source Sans Pro" panose="020B0503030403020204" pitchFamily="34" charset="0"/>
      <p:regular r:id="rId45"/>
      <p:bold r:id="rId46"/>
      <p:italic r:id="rId47"/>
      <p:boldItalic r:id="rId48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7726F3A0-4BBC-47B1-902E-08FF56CF3142}">
          <p14:sldIdLst>
            <p14:sldId id="256"/>
            <p14:sldId id="257"/>
          </p14:sldIdLst>
        </p14:section>
        <p14:section name="Storytelling" id="{746DBBE1-2C93-46DF-B786-869045AA8F83}">
          <p14:sldIdLst>
            <p14:sldId id="260"/>
            <p14:sldId id="258"/>
            <p14:sldId id="261"/>
            <p14:sldId id="262"/>
          </p14:sldIdLst>
        </p14:section>
        <p14:section name="Map of statues" id="{74ECEB06-A6D5-46DC-A922-E92D9F843954}">
          <p14:sldIdLst>
            <p14:sldId id="268"/>
          </p14:sldIdLst>
        </p14:section>
        <p14:section name="Commentary" id="{A1BC82E2-CE49-4871-A367-3AFE3EA32FF0}">
          <p14:sldIdLst>
            <p14:sldId id="263"/>
            <p14:sldId id="264"/>
            <p14:sldId id="265"/>
            <p14:sldId id="266"/>
            <p14:sldId id="267"/>
            <p14:sldId id="284"/>
            <p14:sldId id="286"/>
          </p14:sldIdLst>
        </p14:section>
        <p14:section name="Sources" id="{F1F944D2-7C26-4E7F-860A-10D96B29CA39}">
          <p14:sldIdLst>
            <p14:sldId id="259"/>
            <p14:sldId id="283"/>
            <p14:sldId id="285"/>
          </p14:sldIdLst>
        </p14:section>
        <p14:section name="Towns with statues" id="{8ACC6F9C-280D-44E3-9986-CA370E97AC8D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00"/>
    <a:srgbClr val="0E035D"/>
    <a:srgbClr val="1906A2"/>
    <a:srgbClr val="BE5108"/>
    <a:srgbClr val="A47D00"/>
    <a:srgbClr val="3C1C06"/>
    <a:srgbClr val="5F2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16" autoAdjust="0"/>
  </p:normalViewPr>
  <p:slideViewPr>
    <p:cSldViewPr snapToGrid="0">
      <p:cViewPr varScale="1">
        <p:scale>
          <a:sx n="105" d="100"/>
          <a:sy n="105" d="100"/>
        </p:scale>
        <p:origin x="11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A31FD53-FDFE-4CCE-A08E-36116A7025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A446AA1-993C-41F1-8BC2-1AB4882971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B0391-2D17-48D1-8061-927E7052CEEE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05F8B1-C192-4B84-9BC7-3EBC4878B4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353DA7-3D37-450E-BDD6-D4FC8C4EDA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DA90F-8428-4963-A68B-A795240023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352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BCD7D-0F5D-405A-A0D6-E2A81833845B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455AE-8078-46D8-9370-B477EB3C23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96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55AE-8078-46D8-9370-B477EB3C239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6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Czech </a:t>
            </a:r>
            <a:r>
              <a:rPr lang="cs-CZ" dirty="0" err="1"/>
              <a:t>regions</a:t>
            </a:r>
            <a:r>
              <a:rPr lang="cs-CZ" dirty="0"/>
              <a:t>!</a:t>
            </a:r>
          </a:p>
          <a:p>
            <a:r>
              <a:rPr lang="cs-CZ" dirty="0" err="1"/>
              <a:t>Click</a:t>
            </a:r>
            <a:r>
              <a:rPr lang="cs-CZ" dirty="0"/>
              <a:t> and show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places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455AE-8078-46D8-9370-B477EB3C239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4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n and 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CC8E30-76D0-46A8-A6ED-5AF3C16F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8E34F0-B9A4-468C-BDA1-50C618F0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E3E4E9-6D13-4099-9695-ED65676B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758634AF-FF2A-4468-B11A-1B070E50E5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6858" y="-1"/>
            <a:ext cx="5187143" cy="6858001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BF0A3FF0-F0E2-4615-A38D-5F75D8916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480" y="1588012"/>
            <a:ext cx="2969615" cy="3681976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cs-CZ" sz="3800" dirty="0" err="1"/>
              <a:t>Town</a:t>
            </a:r>
            <a:br>
              <a:rPr lang="en-US" sz="3800" dirty="0"/>
            </a:br>
            <a:r>
              <a:rPr lang="cs-CZ" sz="3800" dirty="0">
                <a:latin typeface="Fira Sans UltraLight" panose="020B0303050000020004" pitchFamily="34" charset="0"/>
              </a:rPr>
              <a:t>Place</a:t>
            </a:r>
            <a:endParaRPr lang="en-US" sz="3800" dirty="0">
              <a:latin typeface="Fira Sans UltraLight" panose="020B0303050000020004" pitchFamily="34" charset="0"/>
            </a:endParaRPr>
          </a:p>
        </p:txBody>
      </p:sp>
      <p:pic>
        <p:nvPicPr>
          <p:cNvPr id="14" name="Grafický objekt 13" descr="Mapa s označeným bodem">
            <a:hlinkClick r:id="rId2" action="ppaction://hlinksldjump"/>
            <a:extLst>
              <a:ext uri="{FF2B5EF4-FFF2-40B4-BE49-F238E27FC236}">
                <a16:creationId xmlns:a16="http://schemas.microsoft.com/office/drawing/2014/main" id="{EA5B1919-2BDF-4542-B5F6-886CCECC4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480" y="6019684"/>
            <a:ext cx="433533" cy="43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orig00.deviantart.net/05db/f/2014/212/0/b/bright_full_moon_png_by_clairesolo-d7t4mdm.png" TargetMode="External"/><Relationship Id="rId13" Type="http://schemas.openxmlformats.org/officeDocument/2006/relationships/hyperlink" Target="https://upload.wikimedia.org/wikipedia/commons/a/a2/Celakovice_Jan_Nepomucky_1.jpg" TargetMode="External"/><Relationship Id="rId3" Type="http://schemas.openxmlformats.org/officeDocument/2006/relationships/hyperlink" Target="http://www.digital-guide.cz/media/cache/8c/4f/8c4ff43e9ae366e68ba220d357478a71.jpg" TargetMode="External"/><Relationship Id="rId7" Type="http://schemas.openxmlformats.org/officeDocument/2006/relationships/hyperlink" Target="https://d30y9cdsu7xlg0.cloudfront.net/png/42025-200.png" TargetMode="External"/><Relationship Id="rId12" Type="http://schemas.openxmlformats.org/officeDocument/2006/relationships/hyperlink" Target="https://ayankeeinprague.files.wordpress.com/2013/03/img_0933.jpg" TargetMode="External"/><Relationship Id="rId2" Type="http://schemas.openxmlformats.org/officeDocument/2006/relationships/hyperlink" Target="https://i.pinimg.com/originals/39/dd/68/39dd682f5e26a242b3d258ae05d92286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dn.pixabay.com/photo/2016/03/31/19/13/broken-heart-1294820_640.png" TargetMode="External"/><Relationship Id="rId11" Type="http://schemas.openxmlformats.org/officeDocument/2006/relationships/hyperlink" Target="https://upload.wikimedia.org/wikipedia/commons/8/80/Charles_Bridge_-_Prague,_Czech_Republic_-_panoramio.jpg" TargetMode="External"/><Relationship Id="rId5" Type="http://schemas.openxmlformats.org/officeDocument/2006/relationships/hyperlink" Target="https://c1.staticflickr.com/8/7426/11762128736_2e473a0049_b.jpg" TargetMode="External"/><Relationship Id="rId10" Type="http://schemas.openxmlformats.org/officeDocument/2006/relationships/hyperlink" Target="https://upload.wikimedia.org/wikipedia/commons/6/67/Head_of_statue_of_John_of_Nepomuk_in_T%C5%99eb%C3%AD%C4%8D,_Czech_Republic.jpg" TargetMode="External"/><Relationship Id="rId4" Type="http://schemas.openxmlformats.org/officeDocument/2006/relationships/hyperlink" Target="https://salemnet.vo.llnwd.net/media/Christianity/HistoryTimeline/10516.jpg" TargetMode="External"/><Relationship Id="rId9" Type="http://schemas.openxmlformats.org/officeDocument/2006/relationships/hyperlink" Target="https://upload.wikimedia.org/wikipedia/commons/b/b8/Tomb_of_John_of_Nepomuk,_Prague.JP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foto.turistika.cz/foto/r/550/13416/65366/full_b82488_bpc260032.jpg" TargetMode="External"/><Relationship Id="rId3" Type="http://schemas.openxmlformats.org/officeDocument/2006/relationships/hyperlink" Target="http://bubinga.blog.cz/1406/sochy-sv-jana-nepomuckeho-v-karlovych-varech" TargetMode="External"/><Relationship Id="rId7" Type="http://schemas.openxmlformats.org/officeDocument/2006/relationships/hyperlink" Target="https://foto.turistika.cz/foto/r/700/50616/60386/full_082a19_SAM_1681.JPG" TargetMode="External"/><Relationship Id="rId12" Type="http://schemas.openxmlformats.org/officeDocument/2006/relationships/hyperlink" Target="https://foto.turistika.cz/foto/r/550/208048/102582/lrg_img_0186.jpg" TargetMode="External"/><Relationship Id="rId2" Type="http://schemas.openxmlformats.org/officeDocument/2006/relationships/hyperlink" Target="http://www.vybezek.eu/images/stories/a15/ivo/2015/04/sloup_skalice_nepomucky/DSC_0292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edictvivysociny.cz/files/_legacy466/thumb-o/p1010581.jpg" TargetMode="External"/><Relationship Id="rId11" Type="http://schemas.openxmlformats.org/officeDocument/2006/relationships/hyperlink" Target="http://www.brno-bohunice.cz/galerie/421638.jpg" TargetMode="External"/><Relationship Id="rId5" Type="http://schemas.openxmlformats.org/officeDocument/2006/relationships/hyperlink" Target="http://www.kaplicky-trebonsko.cz/img/1257b.jpg" TargetMode="External"/><Relationship Id="rId10" Type="http://schemas.openxmlformats.org/officeDocument/2006/relationships/hyperlink" Target="https://foto.turistika.cz/foto/r/800/80865/53958/full_eebfef_P8040008.JPG" TargetMode="External"/><Relationship Id="rId4" Type="http://schemas.openxmlformats.org/officeDocument/2006/relationships/hyperlink" Target="http://previous.npu.cz/download/1304497540/1.+Plze%C5%88.+Socha+sv.+JN.+Stav+v+roce+2006.+Foto+VK.jpg" TargetMode="External"/><Relationship Id="rId9" Type="http://schemas.openxmlformats.org/officeDocument/2006/relationships/hyperlink" Target="https://upload.wikimedia.org/wikipedia/commons/thumb/5/5c/John_of_Nepomuk_statue_in_Olomouc.jpg/682px-John_of_Nepomuk_statue_in_Olomouc.jp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jn.cz/cs/atributy-svateho-jana-nepomuckeho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sv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1.xml"/><Relationship Id="rId3" Type="http://schemas.openxmlformats.org/officeDocument/2006/relationships/image" Target="../media/image23.jpeg"/><Relationship Id="rId7" Type="http://schemas.openxmlformats.org/officeDocument/2006/relationships/slide" Target="slide30.xml"/><Relationship Id="rId12" Type="http://schemas.openxmlformats.org/officeDocument/2006/relationships/slide" Target="slide20.xml"/><Relationship Id="rId17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27.xml"/><Relationship Id="rId5" Type="http://schemas.openxmlformats.org/officeDocument/2006/relationships/slide" Target="slide19.xml"/><Relationship Id="rId15" Type="http://schemas.openxmlformats.org/officeDocument/2006/relationships/slide" Target="slide26.xml"/><Relationship Id="rId10" Type="http://schemas.openxmlformats.org/officeDocument/2006/relationships/slide" Target="slide25.xml"/><Relationship Id="rId4" Type="http://schemas.openxmlformats.org/officeDocument/2006/relationships/slide" Target="slide18.xml"/><Relationship Id="rId9" Type="http://schemas.openxmlformats.org/officeDocument/2006/relationships/slide" Target="slide22.xml"/><Relationship Id="rId1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1.staticflickr.com/8/7426/11762128736_2e473a0049_b.jpg">
            <a:extLst>
              <a:ext uri="{FF2B5EF4-FFF2-40B4-BE49-F238E27FC236}">
                <a16:creationId xmlns:a16="http://schemas.microsoft.com/office/drawing/2014/main" id="{26681EE1-1B35-4541-A83A-10EA36D1B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05" t="7776" r="228" b="163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3886" y="1065402"/>
            <a:ext cx="4647501" cy="2789647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cs-CZ" b="1" dirty="0">
                <a:solidFill>
                  <a:schemeClr val="bg1"/>
                </a:solidFill>
                <a:cs typeface="Calibri Light"/>
              </a:rPr>
              <a:t>John </a:t>
            </a:r>
            <a:r>
              <a:rPr lang="cs-CZ" b="1" dirty="0" err="1">
                <a:solidFill>
                  <a:schemeClr val="bg1"/>
                </a:solidFill>
                <a:cs typeface="Calibri Light"/>
              </a:rPr>
              <a:t>of</a:t>
            </a:r>
            <a:r>
              <a:rPr lang="cs-CZ" b="1" dirty="0">
                <a:solidFill>
                  <a:schemeClr val="bg1"/>
                </a:solidFill>
                <a:cs typeface="Calibri Light"/>
              </a:rPr>
              <a:t> Nepomuk</a:t>
            </a:r>
            <a:br>
              <a:rPr lang="cs-CZ" b="1" dirty="0">
                <a:solidFill>
                  <a:schemeClr val="bg1"/>
                </a:solidFill>
                <a:cs typeface="Calibri Light"/>
              </a:rPr>
            </a:br>
            <a:r>
              <a:rPr lang="cs-CZ" b="0" dirty="0">
                <a:solidFill>
                  <a:schemeClr val="bg1"/>
                </a:solidFill>
                <a:cs typeface="Calibri Light"/>
              </a:rPr>
              <a:t>Jan Nepomucký</a:t>
            </a:r>
            <a:endParaRPr lang="cs-CZ" b="0" dirty="0">
              <a:solidFill>
                <a:schemeClr val="bg1"/>
              </a:solidFill>
            </a:endParaRPr>
          </a:p>
        </p:txBody>
      </p:sp>
      <p:pic>
        <p:nvPicPr>
          <p:cNvPr id="1030" name="Picture 6" descr="https://baroque.gfp.cz/wp-content/uploads/2017/10/logo_w_text_white.png">
            <a:extLst>
              <a:ext uri="{FF2B5EF4-FFF2-40B4-BE49-F238E27FC236}">
                <a16:creationId xmlns:a16="http://schemas.microsoft.com/office/drawing/2014/main" id="{030CFA24-0B9A-43F0-A38B-85ED72B5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137" y="5987764"/>
            <a:ext cx="2097248" cy="5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8/80/Charles_Bridge_-_Prague%2C_Czech_Republic_-_panoramio.jpg">
            <a:extLst>
              <a:ext uri="{FF2B5EF4-FFF2-40B4-BE49-F238E27FC236}">
                <a16:creationId xmlns:a16="http://schemas.microsoft.com/office/drawing/2014/main" id="{C6DD3F9C-4E66-4535-A13D-216F2B3D0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673191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3236C43-164B-4E63-8DE8-449FFC7CF108}"/>
              </a:ext>
            </a:extLst>
          </p:cNvPr>
          <p:cNvSpPr txBox="1">
            <a:spLocks/>
          </p:cNvSpPr>
          <p:nvPr/>
        </p:nvSpPr>
        <p:spPr>
          <a:xfrm>
            <a:off x="109058" y="109057"/>
            <a:ext cx="5578678" cy="1728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b="0" dirty="0">
                <a:solidFill>
                  <a:schemeClr val="bg1"/>
                </a:solidFill>
                <a:cs typeface="Calibri Light"/>
              </a:rPr>
              <a:t>Charles </a:t>
            </a:r>
            <a:r>
              <a:rPr lang="cs-CZ" b="0" dirty="0" err="1">
                <a:solidFill>
                  <a:schemeClr val="bg1"/>
                </a:solidFill>
                <a:cs typeface="Calibri Light"/>
              </a:rPr>
              <a:t>Bridge</a:t>
            </a:r>
            <a:endParaRPr lang="cs-CZ" b="0" dirty="0">
              <a:solidFill>
                <a:schemeClr val="bg1"/>
              </a:solidFill>
              <a:cs typeface="Calibri Light"/>
            </a:endParaRPr>
          </a:p>
          <a:p>
            <a:pPr>
              <a:lnSpc>
                <a:spcPct val="100000"/>
              </a:lnSpc>
            </a:pPr>
            <a:r>
              <a:rPr lang="cs-CZ" b="0" dirty="0">
                <a:solidFill>
                  <a:schemeClr val="bg1"/>
                </a:solidFill>
                <a:latin typeface="Fira Sans UltraLight" panose="020B0303050000020004" pitchFamily="34" charset="0"/>
                <a:cs typeface="Calibri Light"/>
              </a:rPr>
              <a:t>Prague</a:t>
            </a:r>
            <a:endParaRPr lang="cs-CZ" b="0" dirty="0">
              <a:solidFill>
                <a:schemeClr val="bg1"/>
              </a:solidFill>
              <a:latin typeface="Fira Sans UltraLight" panose="020B03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-0.26909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D8FCBBE-D3CC-4FFD-986E-7E2A06200B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31" t="1" r="768" b="-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8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126A001-2192-4B71-950D-A67853B787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79" r="31758"/>
          <a:stretch/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2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D703A46-34AE-4DA5-B1E9-D51CDBCB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i="1" dirty="0" err="1">
                <a:solidFill>
                  <a:schemeClr val="bg1"/>
                </a:solidFill>
                <a:latin typeface="Fira Sans UltraLight" panose="020B0303050000020004" pitchFamily="34" charset="0"/>
              </a:rPr>
              <a:t>This</a:t>
            </a:r>
            <a:r>
              <a:rPr lang="cs-CZ" sz="3600" i="1" dirty="0">
                <a:solidFill>
                  <a:schemeClr val="bg1"/>
                </a:solidFill>
                <a:latin typeface="Fira Sans UltraLight" panose="020B0303050000020004" pitchFamily="34" charset="0"/>
              </a:rPr>
              <a:t> </a:t>
            </a:r>
            <a:r>
              <a:rPr lang="cs-CZ" sz="3600" i="1" dirty="0" err="1">
                <a:solidFill>
                  <a:schemeClr val="bg1"/>
                </a:solidFill>
                <a:latin typeface="Fira Sans UltraLight" panose="020B0303050000020004" pitchFamily="34" charset="0"/>
              </a:rPr>
              <a:t>is</a:t>
            </a:r>
            <a:r>
              <a:rPr lang="cs-CZ" sz="3600" i="1" dirty="0">
                <a:solidFill>
                  <a:schemeClr val="bg1"/>
                </a:solidFill>
                <a:latin typeface="Fira Sans UltraLight" panose="020B0303050000020004" pitchFamily="34" charset="0"/>
              </a:rPr>
              <a:t> </a:t>
            </a:r>
            <a:r>
              <a:rPr lang="cs-CZ" sz="3600" i="1" dirty="0" err="1">
                <a:solidFill>
                  <a:schemeClr val="bg1"/>
                </a:solidFill>
                <a:latin typeface="Fira Sans UltraLight" panose="020B0303050000020004" pitchFamily="34" charset="0"/>
              </a:rPr>
              <a:t>the</a:t>
            </a:r>
            <a:r>
              <a:rPr lang="cs-CZ" sz="3600" i="1" dirty="0">
                <a:solidFill>
                  <a:schemeClr val="bg1"/>
                </a:solidFill>
                <a:latin typeface="Fira Sans UltraLight" panose="020B0303050000020004" pitchFamily="34" charset="0"/>
              </a:rPr>
              <a:t> end </a:t>
            </a:r>
            <a:r>
              <a:rPr lang="cs-CZ" sz="3600" i="1" dirty="0" err="1">
                <a:solidFill>
                  <a:schemeClr val="bg1"/>
                </a:solidFill>
                <a:latin typeface="Fira Sans UltraLight" panose="020B0303050000020004" pitchFamily="34" charset="0"/>
              </a:rPr>
              <a:t>of</a:t>
            </a:r>
            <a:r>
              <a:rPr lang="cs-CZ" sz="3600" i="1" dirty="0">
                <a:solidFill>
                  <a:schemeClr val="bg1"/>
                </a:solidFill>
                <a:latin typeface="Fira Sans UltraLight" panose="020B0303050000020004" pitchFamily="34" charset="0"/>
              </a:rPr>
              <a:t> </a:t>
            </a:r>
            <a:r>
              <a:rPr lang="cs-CZ" sz="3600" i="1" dirty="0" err="1">
                <a:solidFill>
                  <a:schemeClr val="bg1"/>
                </a:solidFill>
                <a:latin typeface="Fira Sans UltraLight" panose="020B0303050000020004" pitchFamily="34" charset="0"/>
              </a:rPr>
              <a:t>the</a:t>
            </a:r>
            <a:r>
              <a:rPr lang="cs-CZ" sz="3600" i="1" dirty="0">
                <a:solidFill>
                  <a:schemeClr val="bg1"/>
                </a:solidFill>
                <a:latin typeface="Fira Sans UltraLight" panose="020B0303050000020004" pitchFamily="34" charset="0"/>
              </a:rPr>
              <a:t> </a:t>
            </a:r>
            <a:r>
              <a:rPr lang="cs-CZ" sz="3600" i="1" dirty="0" err="1">
                <a:solidFill>
                  <a:schemeClr val="bg1"/>
                </a:solidFill>
                <a:latin typeface="Fira Sans UltraLight" panose="020B0303050000020004" pitchFamily="34" charset="0"/>
              </a:rPr>
              <a:t>presentation</a:t>
            </a:r>
            <a:endParaRPr lang="cs-CZ" sz="3600" i="1" dirty="0">
              <a:solidFill>
                <a:schemeClr val="bg1"/>
              </a:solidFill>
              <a:latin typeface="Fira Sans UltraLight" panose="020B03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1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5867" y="177373"/>
            <a:ext cx="7886700" cy="1325563"/>
          </a:xfrm>
        </p:spPr>
        <p:txBody>
          <a:bodyPr>
            <a:normAutofit/>
          </a:bodyPr>
          <a:lstStyle/>
          <a:p>
            <a:r>
              <a:rPr lang="cs-CZ" sz="2200" dirty="0"/>
              <a:t>https://play.kahoot.it/#/lobby?quizId=8933b861-84</a:t>
            </a:r>
            <a:r>
              <a:rPr lang="cs-CZ" sz="2000" dirty="0"/>
              <a:t>2d-468e-b342-76dac94fad43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23582" y="2975211"/>
            <a:ext cx="7007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dirty="0"/>
              <a:t>KAHOOT.IT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161CC2B-E8BC-444D-A304-9A30660C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0A8F91E-1106-474C-AD11-FC05136F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>
                <a:hlinkClick r:id="rId2"/>
              </a:rPr>
              <a:t>https://i.pinimg.com/originals/39/dd/68/39dd682f5e26a242b3d258ae05d92286.jpg</a:t>
            </a:r>
            <a:endParaRPr lang="cs-CZ" dirty="0"/>
          </a:p>
          <a:p>
            <a:r>
              <a:rPr lang="cs-CZ" dirty="0">
                <a:hlinkClick r:id="rId3"/>
              </a:rPr>
              <a:t>http://www.digital-guide.cz/media/cache/8c/4f/8c4ff43e9ae366e68ba220d357478a71.jpg</a:t>
            </a:r>
            <a:endParaRPr lang="cs-CZ" dirty="0"/>
          </a:p>
          <a:p>
            <a:r>
              <a:rPr lang="cs-CZ" dirty="0">
                <a:hlinkClick r:id="rId4"/>
              </a:rPr>
              <a:t>https://salemnet.vo.llnwd.net/media/Christianity/HistoryTimeline/10516.jpg</a:t>
            </a:r>
            <a:endParaRPr lang="cs-CZ" dirty="0"/>
          </a:p>
          <a:p>
            <a:r>
              <a:rPr lang="cs-CZ" dirty="0">
                <a:hlinkClick r:id="rId5"/>
              </a:rPr>
              <a:t>https://c1.staticflickr.com/8/7426/11762128736_2e473a0049_b.jpg</a:t>
            </a:r>
            <a:endParaRPr lang="cs-CZ" dirty="0"/>
          </a:p>
          <a:p>
            <a:r>
              <a:rPr lang="cs-CZ" dirty="0">
                <a:hlinkClick r:id="rId6"/>
              </a:rPr>
              <a:t>https://cdn.pixabay.com/photo/2016/03/31/19/13/broken-heart-1294820_640.png</a:t>
            </a:r>
            <a:endParaRPr lang="cs-CZ" dirty="0"/>
          </a:p>
          <a:p>
            <a:r>
              <a:rPr lang="cs-CZ" dirty="0">
                <a:hlinkClick r:id="rId7"/>
              </a:rPr>
              <a:t>https://d30y9cdsu7xlg0.cloudfront.net/png/42025-200.png</a:t>
            </a:r>
            <a:endParaRPr lang="cs-CZ" dirty="0"/>
          </a:p>
          <a:p>
            <a:r>
              <a:rPr lang="cs-CZ" dirty="0">
                <a:hlinkClick r:id="rId8"/>
              </a:rPr>
              <a:t>https://orig00.deviantart.net/05db/f/2014/212/0/b/bright_full_moon_png_by_clairesolo-d7t4mdm.png</a:t>
            </a:r>
            <a:endParaRPr lang="cs-CZ" dirty="0"/>
          </a:p>
          <a:p>
            <a:r>
              <a:rPr lang="cs-CZ" dirty="0">
                <a:hlinkClick r:id="rId9"/>
              </a:rPr>
              <a:t>https://upload.wikimedia.org/wikipedia/commons/b/b8/Tomb_of_John_of_Nepomuk%2C_Prague.JPG</a:t>
            </a:r>
            <a:endParaRPr lang="cs-CZ" dirty="0"/>
          </a:p>
          <a:p>
            <a:r>
              <a:rPr lang="cs-CZ" dirty="0">
                <a:hlinkClick r:id="rId10"/>
              </a:rPr>
              <a:t>https://upload.wikimedia.org/wikipedia/commons/6/67/Head_of_statue_of_John_of_Nepomuk_in_T%C5%99eb%C3%AD%C4%8D%2C_Czech_Republic.jpg</a:t>
            </a:r>
            <a:endParaRPr lang="cs-CZ" dirty="0"/>
          </a:p>
          <a:p>
            <a:r>
              <a:rPr lang="cs-CZ" dirty="0">
                <a:hlinkClick r:id="rId11"/>
              </a:rPr>
              <a:t>https://upload.wikimedia.org/wikipedia/commons/8/80/Charles_Bridge_-_Prague%2C_Czech_Republic_-_panoramio.jpg</a:t>
            </a:r>
            <a:endParaRPr lang="cs-CZ" dirty="0"/>
          </a:p>
          <a:p>
            <a:r>
              <a:rPr lang="cs-CZ" dirty="0">
                <a:hlinkClick r:id="rId12"/>
              </a:rPr>
              <a:t>https://ayankeeinprague.files.wordpress.com/2013/03/img_0933.jpg</a:t>
            </a:r>
            <a:endParaRPr lang="cs-CZ" dirty="0"/>
          </a:p>
          <a:p>
            <a:r>
              <a:rPr lang="cs-CZ" dirty="0">
                <a:hlinkClick r:id="rId13"/>
              </a:rPr>
              <a:t>https://upload.wikimedia.org/wikipedia/commons/a/a2/Celakovice_Jan_Nepomucky_1.jpg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265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161CC2B-E8BC-444D-A304-9A30660C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0A8F91E-1106-474C-AD11-FC05136F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2"/>
              </a:rPr>
              <a:t>http://www.vybezek.eu/images/stories/a15/ivo/2015/04/sloup_skalice_nepomucky/DSC_0292.JPG</a:t>
            </a:r>
            <a:endParaRPr lang="cs-CZ" dirty="0"/>
          </a:p>
          <a:p>
            <a:r>
              <a:rPr lang="cs-CZ" dirty="0">
                <a:hlinkClick r:id="rId3"/>
              </a:rPr>
              <a:t>http://bubinga.blog.cz/1406/sochy-sv-jana-nepomuckeho-v-karlovych-varech</a:t>
            </a:r>
            <a:endParaRPr lang="cs-CZ" dirty="0"/>
          </a:p>
          <a:p>
            <a:r>
              <a:rPr lang="cs-CZ" dirty="0">
                <a:hlinkClick r:id="rId4"/>
              </a:rPr>
              <a:t>http://previous.npu.cz/download/1304497540/1.+Plze%C5%88.+Socha+sv.+JN.+Stav+v+roce+2006.+Foto+VK.jpg</a:t>
            </a:r>
            <a:endParaRPr lang="cs-CZ" dirty="0"/>
          </a:p>
          <a:p>
            <a:r>
              <a:rPr lang="cs-CZ" dirty="0">
                <a:hlinkClick r:id="rId5"/>
              </a:rPr>
              <a:t>http://www.kaplicky-trebonsko.cz/img/1257b.jpg</a:t>
            </a:r>
            <a:endParaRPr lang="cs-CZ" dirty="0"/>
          </a:p>
          <a:p>
            <a:r>
              <a:rPr lang="cs-CZ" dirty="0">
                <a:hlinkClick r:id="rId6"/>
              </a:rPr>
              <a:t>http://www.dedictvivysociny.cz/files/_legacy466/thumb-o/p1010581.jpg</a:t>
            </a:r>
            <a:endParaRPr lang="cs-CZ" dirty="0"/>
          </a:p>
          <a:p>
            <a:r>
              <a:rPr lang="cs-CZ" dirty="0">
                <a:hlinkClick r:id="rId7"/>
              </a:rPr>
              <a:t>https://foto.turistika.cz/foto/r/700/50616/60386/full_082a19_SAM_1681.JPG</a:t>
            </a:r>
            <a:endParaRPr lang="cs-CZ" dirty="0"/>
          </a:p>
          <a:p>
            <a:r>
              <a:rPr lang="cs-CZ" dirty="0">
                <a:hlinkClick r:id="rId8"/>
              </a:rPr>
              <a:t>https://foto.turistika.cz/foto/r/550/13416/65366/full_b82488_bpc260032.jpg</a:t>
            </a:r>
            <a:endParaRPr lang="cs-CZ" dirty="0"/>
          </a:p>
          <a:p>
            <a:r>
              <a:rPr lang="cs-CZ" dirty="0">
                <a:hlinkClick r:id="rId9"/>
              </a:rPr>
              <a:t>https://upload.wikimedia.org/wikipedia/commons/thumb/5/5c/John_of_Nepomuk_statue_in_Olomouc.jpg/682px-John_of_Nepomuk_statue_in_Olomouc.jpg</a:t>
            </a:r>
            <a:endParaRPr lang="cs-CZ" dirty="0"/>
          </a:p>
          <a:p>
            <a:r>
              <a:rPr lang="cs-CZ" dirty="0">
                <a:hlinkClick r:id="rId10"/>
              </a:rPr>
              <a:t>https://foto.turistika.cz/foto/r/800/80865/53958/full_eebfef_P8040008.JPG</a:t>
            </a:r>
            <a:endParaRPr lang="cs-CZ" dirty="0"/>
          </a:p>
          <a:p>
            <a:r>
              <a:rPr lang="cs-CZ" dirty="0">
                <a:hlinkClick r:id="rId11"/>
              </a:rPr>
              <a:t>http://www.brno-bohunice.cz/galerie/421638.jpg</a:t>
            </a:r>
            <a:endParaRPr lang="cs-CZ" dirty="0"/>
          </a:p>
          <a:p>
            <a:r>
              <a:rPr lang="cs-CZ" dirty="0">
                <a:hlinkClick r:id="rId12"/>
              </a:rPr>
              <a:t>https://foto.turistika.cz/foto/r/550/208048/102582/lrg_img_0186.jpg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50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5161CC2B-E8BC-444D-A304-9A30660C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0A8F91E-1106-474C-AD11-FC05136F2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http://www.msjn.cz/cs/atributy-svateho-jana-nepomuckeho</a:t>
            </a:r>
            <a:endParaRPr lang="cs-CZ" dirty="0"/>
          </a:p>
          <a:p>
            <a:r>
              <a:rPr lang="cs-CZ" dirty="0" err="1"/>
              <a:t>Add</a:t>
            </a:r>
            <a:r>
              <a:rPr lang="cs-CZ" dirty="0"/>
              <a:t> more </a:t>
            </a:r>
            <a:r>
              <a:rPr lang="cs-CZ" dirty="0" err="1"/>
              <a:t>sources</a:t>
            </a:r>
            <a:r>
              <a:rPr lang="cs-CZ" dirty="0"/>
              <a:t> </a:t>
            </a:r>
            <a:r>
              <a:rPr lang="cs-CZ" dirty="0" err="1"/>
              <a:t>here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0566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9504105-06EF-4854-98CE-3602A3EAABA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dirty="0"/>
              <a:t>Prague</a:t>
            </a:r>
            <a:br>
              <a:rPr lang="en-US" sz="3800" dirty="0"/>
            </a:br>
            <a:r>
              <a:rPr lang="en-US" sz="3800" dirty="0">
                <a:latin typeface="Fira Sans UltraLight" panose="020B0303050000020004" pitchFamily="34" charset="0"/>
              </a:rPr>
              <a:t>Charles Bridge</a:t>
            </a:r>
          </a:p>
        </p:txBody>
      </p:sp>
      <p:pic>
        <p:nvPicPr>
          <p:cNvPr id="8" name="Picture 2" descr="https://ayankeeinprague.files.wordpress.com/2013/03/img_0933.jpg">
            <a:extLst>
              <a:ext uri="{FF2B5EF4-FFF2-40B4-BE49-F238E27FC236}">
                <a16:creationId xmlns:a16="http://schemas.microsoft.com/office/drawing/2014/main" id="{05C3B329-E398-446A-8370-27C22F706FA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" r="537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801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9CBF6B9-B396-4062-BB99-51E10E80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1588012"/>
            <a:ext cx="3194287" cy="3681976"/>
          </a:xfrm>
        </p:spPr>
        <p:txBody>
          <a:bodyPr/>
          <a:lstStyle/>
          <a:p>
            <a:r>
              <a:rPr lang="cs-CZ" dirty="0"/>
              <a:t>Čelákovice</a:t>
            </a:r>
          </a:p>
        </p:txBody>
      </p:sp>
      <p:pic>
        <p:nvPicPr>
          <p:cNvPr id="8" name="Picture 2" descr="https://upload.wikimedia.org/wikipedia/commons/a/a2/Celakovice_Jan_Nepomucky_1.jpg">
            <a:extLst>
              <a:ext uri="{FF2B5EF4-FFF2-40B4-BE49-F238E27FC236}">
                <a16:creationId xmlns:a16="http://schemas.microsoft.com/office/drawing/2014/main" id="{AA702646-E0AC-49BE-9599-2CF71C5EC92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37" r="24045"/>
          <a:stretch/>
        </p:blipFill>
        <p:spPr bwMode="auto">
          <a:xfrm>
            <a:off x="3956858" y="-1"/>
            <a:ext cx="51871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7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5">
            <a:extLst>
              <a:ext uri="{FF2B5EF4-FFF2-40B4-BE49-F238E27FC236}">
                <a16:creationId xmlns:a16="http://schemas.microsoft.com/office/drawing/2014/main" id="{74DA172F-C7D4-46EE-8A6A-41A80DB3EA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1" b="9091"/>
          <a:stretch/>
        </p:blipFill>
        <p:spPr>
          <a:xfrm rot="5400000">
            <a:off x="3426979" y="1140980"/>
            <a:ext cx="6858000" cy="4576040"/>
          </a:xfrm>
          <a:prstGeom prst="rect">
            <a:avLst/>
          </a:prstGeom>
          <a:effectLst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D3113A7-FD73-4E89-BC3B-7C16D28E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72" y="25312"/>
            <a:ext cx="3845274" cy="19257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Basic information</a:t>
            </a:r>
            <a:br>
              <a:rPr lang="en-US" sz="2800" b="1" u="sng" dirty="0"/>
            </a:br>
            <a:r>
              <a:rPr lang="en-US" sz="2000" b="0" dirty="0"/>
              <a:t>born </a:t>
            </a:r>
            <a:r>
              <a:rPr lang="en-US" sz="2000" b="1" dirty="0"/>
              <a:t>1340s</a:t>
            </a:r>
            <a:r>
              <a:rPr lang="en-US" sz="2000" b="1" spc="16000" dirty="0"/>
              <a:t> </a:t>
            </a:r>
            <a:r>
              <a:rPr lang="en-US" sz="2000" b="0" dirty="0"/>
              <a:t>died</a:t>
            </a:r>
            <a:r>
              <a:rPr lang="en-US" sz="2000" dirty="0"/>
              <a:t> </a:t>
            </a:r>
            <a:r>
              <a:rPr lang="en-US" sz="2000" b="1" dirty="0"/>
              <a:t>1393</a:t>
            </a:r>
            <a:endParaRPr lang="en-US" sz="28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9EDABB-1F6C-4547-B125-ED1F811FD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696" y="2021369"/>
            <a:ext cx="3909134" cy="3954011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800" dirty="0"/>
              <a:t>Vicar - general of</a:t>
            </a:r>
            <a:br>
              <a:rPr lang="cs-CZ" sz="3800" dirty="0"/>
            </a:br>
            <a:r>
              <a:rPr lang="en-US" sz="3800" dirty="0"/>
              <a:t>Jan of </a:t>
            </a:r>
            <a:r>
              <a:rPr lang="en-US" sz="3800" dirty="0" err="1"/>
              <a:t>Jenštejn</a:t>
            </a:r>
            <a:endParaRPr lang="en-US" sz="3800" dirty="0"/>
          </a:p>
          <a:p>
            <a:pPr>
              <a:lnSpc>
                <a:spcPct val="100000"/>
              </a:lnSpc>
            </a:pPr>
            <a:r>
              <a:rPr lang="en-US" sz="3800" dirty="0"/>
              <a:t>His tomb - St. Vitus Cathedral, Prague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Drowned in the Vltava river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Protector from floods and drowning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The cult - Central Europe (statues, commemorative plaque, churches…)</a:t>
            </a:r>
          </a:p>
          <a:p>
            <a:pPr>
              <a:lnSpc>
                <a:spcPct val="100000"/>
              </a:lnSpc>
            </a:pPr>
            <a:endParaRPr lang="en-US" sz="1700" dirty="0"/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  <p:pic>
        <p:nvPicPr>
          <p:cNvPr id="1026" name="Picture 2" descr="krucifix">
            <a:extLst>
              <a:ext uri="{FF2B5EF4-FFF2-40B4-BE49-F238E27FC236}">
                <a16:creationId xmlns:a16="http://schemas.microsoft.com/office/drawing/2014/main" id="{5CDA377D-A0AC-4393-8897-649FC8EB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999" y="5666242"/>
            <a:ext cx="4381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lmovy-list">
            <a:extLst>
              <a:ext uri="{FF2B5EF4-FFF2-40B4-BE49-F238E27FC236}">
                <a16:creationId xmlns:a16="http://schemas.microsoft.com/office/drawing/2014/main" id="{58FDF881-7781-430F-AA21-8D5A7FDD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240" y="5666242"/>
            <a:ext cx="228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t-hvezd">
            <a:extLst>
              <a:ext uri="{FF2B5EF4-FFF2-40B4-BE49-F238E27FC236}">
                <a16:creationId xmlns:a16="http://schemas.microsoft.com/office/drawing/2014/main" id="{DC424F15-26CE-46F9-8E5D-3F5EBA98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932" y="566624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586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14BE7-46F4-451E-8EF3-D1807851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0" y="1588012"/>
            <a:ext cx="2969615" cy="3681976"/>
          </a:xfrm>
        </p:spPr>
        <p:txBody>
          <a:bodyPr/>
          <a:lstStyle/>
          <a:p>
            <a:r>
              <a:rPr lang="cs-CZ" dirty="0"/>
              <a:t>Skalice u České Lípy</a:t>
            </a:r>
          </a:p>
        </p:txBody>
      </p:sp>
      <p:pic>
        <p:nvPicPr>
          <p:cNvPr id="7170" name="Picture 2" descr="http://www.vybezek.eu/images/stories/a15/ivo/2015/04/sloup_skalice_nepomucky/DSC_0292.JPG">
            <a:extLst>
              <a:ext uri="{FF2B5EF4-FFF2-40B4-BE49-F238E27FC236}">
                <a16:creationId xmlns:a16="http://schemas.microsoft.com/office/drawing/2014/main" id="{2FCE5EA7-8A9D-4646-B989-4ABFA654FC2F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10"/>
          <a:stretch/>
        </p:blipFill>
        <p:spPr bwMode="auto">
          <a:xfrm>
            <a:off x="3956858" y="-1"/>
            <a:ext cx="51871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78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7C1AD-0989-4A7E-9E67-BEF6229B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Chomutov</a:t>
            </a:r>
          </a:p>
        </p:txBody>
      </p:sp>
      <p:pic>
        <p:nvPicPr>
          <p:cNvPr id="10244" name="Picture 4" descr="https://upload.wikimedia.org/wikipedia/commons/thumb/a/aa/Chomutov%2C_Jan_Nepomuck%C3%BD_Stromovka.JPG/768px-Chomutov%2C_Jan_Nepomuck%C3%BD_Stromovka.JPG">
            <a:extLst>
              <a:ext uri="{FF2B5EF4-FFF2-40B4-BE49-F238E27FC236}">
                <a16:creationId xmlns:a16="http://schemas.microsoft.com/office/drawing/2014/main" id="{DF424732-5D26-4D79-9993-FFF5BDF47A8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3" b="4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90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1056D-DBB5-4A8C-8096-9F46E8D0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Karlovy</a:t>
            </a:r>
            <a:br>
              <a:rPr lang="cs-CZ" dirty="0"/>
            </a:br>
            <a:r>
              <a:rPr lang="cs-CZ" dirty="0"/>
              <a:t>Vary</a:t>
            </a:r>
            <a:br>
              <a:rPr lang="cs-CZ" dirty="0"/>
            </a:br>
            <a:r>
              <a:rPr lang="cs-CZ" dirty="0">
                <a:latin typeface="Fira Sans UltraLight" panose="020B0303050000020004" pitchFamily="34" charset="0"/>
              </a:rPr>
              <a:t>/</a:t>
            </a:r>
            <a:r>
              <a:rPr lang="cs-CZ" dirty="0" err="1">
                <a:latin typeface="Fira Sans UltraLight" panose="020B0303050000020004" pitchFamily="34" charset="0"/>
              </a:rPr>
              <a:t>Carlsbad</a:t>
            </a:r>
            <a:endParaRPr lang="cs-CZ" dirty="0">
              <a:latin typeface="Fira Sans UltraLight" panose="020B0303050000020004" pitchFamily="34" charset="0"/>
            </a:endParaRPr>
          </a:p>
        </p:txBody>
      </p:sp>
      <p:pic>
        <p:nvPicPr>
          <p:cNvPr id="11266" name="Picture 2" descr="http://nd06.jxs.cz/861/140/d51a41c388_98104686_o2.jpg">
            <a:extLst>
              <a:ext uri="{FF2B5EF4-FFF2-40B4-BE49-F238E27FC236}">
                <a16:creationId xmlns:a16="http://schemas.microsoft.com/office/drawing/2014/main" id="{9F062617-FE78-4A84-BA35-BB8EBE9E510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3" b="59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98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C6047-1687-4559-BBD5-18770A510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Pilsen</a:t>
            </a:r>
            <a:br>
              <a:rPr lang="cs-CZ" dirty="0"/>
            </a:br>
            <a:r>
              <a:rPr lang="cs-CZ" dirty="0">
                <a:latin typeface="Fira Sans UltraLight" panose="020B0303050000020004" pitchFamily="34" charset="0"/>
              </a:rPr>
              <a:t>/Plzeň</a:t>
            </a:r>
          </a:p>
        </p:txBody>
      </p:sp>
      <p:pic>
        <p:nvPicPr>
          <p:cNvPr id="12290" name="Picture 2" descr="http://previous.npu.cz/download/1304497540/1.+Plze%C5%88.+Socha+sv.+JN.+Stav+v+roce+2006.+Foto+VK.jpg">
            <a:extLst>
              <a:ext uri="{FF2B5EF4-FFF2-40B4-BE49-F238E27FC236}">
                <a16:creationId xmlns:a16="http://schemas.microsoft.com/office/drawing/2014/main" id="{B721980B-7258-4583-9967-079628F64E8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99" b="23541"/>
          <a:stretch/>
        </p:blipFill>
        <p:spPr bwMode="auto">
          <a:xfrm>
            <a:off x="3956858" y="-1"/>
            <a:ext cx="51871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73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C1F9F-2178-40C4-99EF-B03C0323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Třeboň</a:t>
            </a:r>
          </a:p>
        </p:txBody>
      </p:sp>
      <p:pic>
        <p:nvPicPr>
          <p:cNvPr id="13314" name="Picture 2" descr="http://www.kaplicky-trebonsko.cz/img/1257b.jpg">
            <a:extLst>
              <a:ext uri="{FF2B5EF4-FFF2-40B4-BE49-F238E27FC236}">
                <a16:creationId xmlns:a16="http://schemas.microsoft.com/office/drawing/2014/main" id="{40F1E397-F4D7-483A-89D9-C9825B8E941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35" r="26183"/>
          <a:stretch/>
        </p:blipFill>
        <p:spPr bwMode="auto">
          <a:xfrm>
            <a:off x="3956858" y="-1"/>
            <a:ext cx="518714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34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53F9E-07EC-42C0-9BCE-43FF4717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Jihlava</a:t>
            </a:r>
          </a:p>
        </p:txBody>
      </p:sp>
      <p:pic>
        <p:nvPicPr>
          <p:cNvPr id="14340" name="Picture 4" descr="http://www.dedictvivysociny.cz/files/_legacy466/thumb-o/p1010581.jpg">
            <a:extLst>
              <a:ext uri="{FF2B5EF4-FFF2-40B4-BE49-F238E27FC236}">
                <a16:creationId xmlns:a16="http://schemas.microsoft.com/office/drawing/2014/main" id="{3C1CF681-03A0-42B1-A9C5-84F91E18C27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3" b="4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29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1572D-F2BB-4728-88F7-4DCF3A9B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Pardubice</a:t>
            </a:r>
          </a:p>
        </p:txBody>
      </p:sp>
      <p:pic>
        <p:nvPicPr>
          <p:cNvPr id="15362" name="Picture 2" descr="https://foto.turistika.cz/foto/r/700/50616/60386/full_082a19_SAM_1681.JPG">
            <a:extLst>
              <a:ext uri="{FF2B5EF4-FFF2-40B4-BE49-F238E27FC236}">
                <a16:creationId xmlns:a16="http://schemas.microsoft.com/office/drawing/2014/main" id="{F7613B80-28C6-4FFE-A2B9-524C362A9C7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" b="3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0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67DF5-6503-4D7C-A0B8-437341F5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Hradec</a:t>
            </a:r>
            <a:br>
              <a:rPr lang="cs-CZ" dirty="0"/>
            </a:br>
            <a:r>
              <a:rPr lang="cs-CZ" dirty="0"/>
              <a:t>Králové</a:t>
            </a:r>
          </a:p>
        </p:txBody>
      </p:sp>
      <p:pic>
        <p:nvPicPr>
          <p:cNvPr id="16388" name="Picture 4" descr="https://foto.turistika.cz/foto/r/550/13416/65366/full_b82488_bpc260032.jpg">
            <a:extLst>
              <a:ext uri="{FF2B5EF4-FFF2-40B4-BE49-F238E27FC236}">
                <a16:creationId xmlns:a16="http://schemas.microsoft.com/office/drawing/2014/main" id="{1837B52E-D400-47B5-959E-1504D05EDA2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1" b="3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88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3935D-C784-4E4D-A9EF-56C034306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Olomouc</a:t>
            </a:r>
          </a:p>
        </p:txBody>
      </p:sp>
      <p:pic>
        <p:nvPicPr>
          <p:cNvPr id="17410" name="Picture 2" descr="https://upload.wikimedia.org/wikipedia/commons/thumb/5/5c/John_of_Nepomuk_statue_in_Olomouc.jpg/682px-John_of_Nepomuk_statue_in_Olomouc.jpg">
            <a:extLst>
              <a:ext uri="{FF2B5EF4-FFF2-40B4-BE49-F238E27FC236}">
                <a16:creationId xmlns:a16="http://schemas.microsoft.com/office/drawing/2014/main" id="{2762BEEA-F6BF-4188-BB3B-A586AA30424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23" b="592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5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F794B-6BF3-4111-B155-57F20FC4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Ostrava</a:t>
            </a:r>
          </a:p>
        </p:txBody>
      </p:sp>
      <p:pic>
        <p:nvPicPr>
          <p:cNvPr id="18434" name="Picture 2" descr="https://foto.turistika.cz/foto/r/800/80865/53958/full_eebfef_P8040008.JPG">
            <a:extLst>
              <a:ext uri="{FF2B5EF4-FFF2-40B4-BE49-F238E27FC236}">
                <a16:creationId xmlns:a16="http://schemas.microsoft.com/office/drawing/2014/main" id="{BBC6FA22-8C2E-42CC-9723-CD5B9626546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" b="4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49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digital-guide.cz/media/cache/8c/4f/8c4ff43e9ae366e68ba220d357478a71.jpg">
            <a:extLst>
              <a:ext uri="{FF2B5EF4-FFF2-40B4-BE49-F238E27FC236}">
                <a16:creationId xmlns:a16="http://schemas.microsoft.com/office/drawing/2014/main" id="{CA508C61-6D9A-4826-AEF5-C1DEE37D4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18" t="31284" r="24363" b="28126"/>
          <a:stretch/>
        </p:blipFill>
        <p:spPr bwMode="auto">
          <a:xfrm>
            <a:off x="1057013" y="763398"/>
            <a:ext cx="3287309" cy="47439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alemnet.vo.llnwd.net/media/Christianity/HistoryTimeline/10516.jpg">
            <a:extLst>
              <a:ext uri="{FF2B5EF4-FFF2-40B4-BE49-F238E27FC236}">
                <a16:creationId xmlns:a16="http://schemas.microsoft.com/office/drawing/2014/main" id="{1A7C2546-954A-407F-ADDA-CD31B9B1A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766"/>
          <a:stretch/>
        </p:blipFill>
        <p:spPr bwMode="auto">
          <a:xfrm>
            <a:off x="4917057" y="929233"/>
            <a:ext cx="2834372" cy="44123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6FAD291-D1F9-4567-8F4E-14BDBE505A9B}"/>
              </a:ext>
            </a:extLst>
          </p:cNvPr>
          <p:cNvSpPr txBox="1"/>
          <p:nvPr/>
        </p:nvSpPr>
        <p:spPr>
          <a:xfrm>
            <a:off x="1373220" y="5568041"/>
            <a:ext cx="265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+mj-lt"/>
              </a:rPr>
              <a:t>Sophia </a:t>
            </a:r>
            <a:r>
              <a:rPr lang="cs-CZ" sz="2400" b="1" dirty="0" err="1">
                <a:latin typeface="+mj-lt"/>
              </a:rPr>
              <a:t>of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b="1" dirty="0" err="1">
                <a:latin typeface="+mj-lt"/>
              </a:rPr>
              <a:t>Bavaria</a:t>
            </a:r>
            <a:endParaRPr lang="cs-CZ" sz="2400" b="1" dirty="0">
              <a:latin typeface="+mj-lt"/>
            </a:endParaRPr>
          </a:p>
          <a:p>
            <a:pPr algn="ctr"/>
            <a:r>
              <a:rPr lang="cs-CZ" sz="2400" dirty="0">
                <a:latin typeface="+mj-lt"/>
              </a:rPr>
              <a:t>Sofie Bavorská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9EA0C9D-01F8-400C-921C-0AA74E9AF511}"/>
              </a:ext>
            </a:extLst>
          </p:cNvPr>
          <p:cNvSpPr txBox="1"/>
          <p:nvPr/>
        </p:nvSpPr>
        <p:spPr>
          <a:xfrm>
            <a:off x="5035651" y="5568041"/>
            <a:ext cx="2597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+mj-lt"/>
              </a:rPr>
              <a:t>John </a:t>
            </a:r>
            <a:r>
              <a:rPr lang="cs-CZ" sz="2400" b="1" dirty="0" err="1">
                <a:latin typeface="+mj-lt"/>
              </a:rPr>
              <a:t>of</a:t>
            </a:r>
            <a:r>
              <a:rPr lang="cs-CZ" sz="2400" b="1" dirty="0">
                <a:latin typeface="+mj-lt"/>
              </a:rPr>
              <a:t> Nepomuk</a:t>
            </a:r>
          </a:p>
          <a:p>
            <a:pPr algn="ctr"/>
            <a:r>
              <a:rPr lang="cs-CZ" sz="2400" dirty="0">
                <a:latin typeface="+mj-lt"/>
              </a:rPr>
              <a:t>Jan Nepomucký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5BD1339-11BC-43CF-BA97-4474728DFDF9}"/>
              </a:ext>
            </a:extLst>
          </p:cNvPr>
          <p:cNvGrpSpPr/>
          <p:nvPr/>
        </p:nvGrpSpPr>
        <p:grpSpPr>
          <a:xfrm>
            <a:off x="3195030" y="616589"/>
            <a:ext cx="2298583" cy="1468073"/>
            <a:chOff x="3195030" y="616589"/>
            <a:chExt cx="2298583" cy="1468073"/>
          </a:xfrm>
        </p:grpSpPr>
        <p:sp>
          <p:nvSpPr>
            <p:cNvPr id="6" name="Řečová bublina: oválný bublinový popisek 5">
              <a:extLst>
                <a:ext uri="{FF2B5EF4-FFF2-40B4-BE49-F238E27FC236}">
                  <a16:creationId xmlns:a16="http://schemas.microsoft.com/office/drawing/2014/main" id="{6528B4BB-27AD-478E-93A0-7D0051013F78}"/>
                </a:ext>
              </a:extLst>
            </p:cNvPr>
            <p:cNvSpPr/>
            <p:nvPr/>
          </p:nvSpPr>
          <p:spPr>
            <a:xfrm>
              <a:off x="3195030" y="616589"/>
              <a:ext cx="2298583" cy="1468073"/>
            </a:xfrm>
            <a:prstGeom prst="wedgeEllipseCallout">
              <a:avLst>
                <a:gd name="adj1" fmla="val -54775"/>
                <a:gd name="adj2" fmla="val 5678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200" dirty="0">
                <a:solidFill>
                  <a:schemeClr val="tx1"/>
                </a:solidFill>
              </a:endParaRPr>
            </a:p>
          </p:txBody>
        </p:sp>
        <p:pic>
          <p:nvPicPr>
            <p:cNvPr id="7" name="Grafický objekt 6" descr="Uživatel">
              <a:extLst>
                <a:ext uri="{FF2B5EF4-FFF2-40B4-BE49-F238E27FC236}">
                  <a16:creationId xmlns:a16="http://schemas.microsoft.com/office/drawing/2014/main" id="{D9CAD215-8E2C-4AB3-9005-A67455379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63005" y="942789"/>
              <a:ext cx="914400" cy="914400"/>
            </a:xfrm>
            <a:prstGeom prst="rect">
              <a:avLst/>
            </a:prstGeom>
          </p:spPr>
        </p:pic>
        <p:pic>
          <p:nvPicPr>
            <p:cNvPr id="9" name="Grafický objekt 8" descr="Srdce">
              <a:extLst>
                <a:ext uri="{FF2B5EF4-FFF2-40B4-BE49-F238E27FC236}">
                  <a16:creationId xmlns:a16="http://schemas.microsoft.com/office/drawing/2014/main" id="{AFDEFF4B-1B03-492E-8DEA-7FBF201BC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47031" y="942789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2CD18D2A-13FF-457D-8DE1-4A3FA9E61D06}"/>
              </a:ext>
            </a:extLst>
          </p:cNvPr>
          <p:cNvGrpSpPr/>
          <p:nvPr/>
        </p:nvGrpSpPr>
        <p:grpSpPr>
          <a:xfrm>
            <a:off x="3570913" y="820175"/>
            <a:ext cx="2298583" cy="1468073"/>
            <a:chOff x="5177405" y="2183389"/>
            <a:chExt cx="2298583" cy="1468073"/>
          </a:xfrm>
        </p:grpSpPr>
        <p:sp>
          <p:nvSpPr>
            <p:cNvPr id="17" name="Řečová bublina: oválný bublinový popisek 16">
              <a:extLst>
                <a:ext uri="{FF2B5EF4-FFF2-40B4-BE49-F238E27FC236}">
                  <a16:creationId xmlns:a16="http://schemas.microsoft.com/office/drawing/2014/main" id="{2BD61E4C-E17E-4269-BD44-3AB3310EBCC7}"/>
                </a:ext>
              </a:extLst>
            </p:cNvPr>
            <p:cNvSpPr/>
            <p:nvPr/>
          </p:nvSpPr>
          <p:spPr>
            <a:xfrm flipH="1">
              <a:off x="5177405" y="2183389"/>
              <a:ext cx="2298583" cy="1468073"/>
            </a:xfrm>
            <a:prstGeom prst="wedgeEllipseCallout">
              <a:avLst>
                <a:gd name="adj1" fmla="val -54775"/>
                <a:gd name="adj2" fmla="val 5678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7200" dirty="0">
                <a:solidFill>
                  <a:schemeClr val="tx1"/>
                </a:solidFill>
              </a:endParaRPr>
            </a:p>
          </p:txBody>
        </p:sp>
        <p:pic>
          <p:nvPicPr>
            <p:cNvPr id="12" name="Grafický objekt 11" descr="Uzamknout">
              <a:extLst>
                <a:ext uri="{FF2B5EF4-FFF2-40B4-BE49-F238E27FC236}">
                  <a16:creationId xmlns:a16="http://schemas.microsoft.com/office/drawing/2014/main" id="{F88906C5-A134-4D9E-9DE8-BB82EBAC5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5869496" y="246022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CF22BC-4891-4AEB-BB90-9C11E11D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Brno</a:t>
            </a:r>
          </a:p>
        </p:txBody>
      </p:sp>
      <p:pic>
        <p:nvPicPr>
          <p:cNvPr id="19458" name="Picture 2" descr="http://www.brno-bohunice.cz/galerie/421638.jpg">
            <a:extLst>
              <a:ext uri="{FF2B5EF4-FFF2-40B4-BE49-F238E27FC236}">
                <a16:creationId xmlns:a16="http://schemas.microsoft.com/office/drawing/2014/main" id="{C5176EB5-E4F5-4F7D-A7F8-57579B12106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3" b="4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4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67C4A-59A8-4193-8935-31A3A9FDF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Zlín</a:t>
            </a:r>
          </a:p>
        </p:txBody>
      </p:sp>
      <p:pic>
        <p:nvPicPr>
          <p:cNvPr id="20482" name="Picture 2" descr="https://foto.turistika.cz/foto/r/550/208048/102582/lrg_img_0186.jpg">
            <a:extLst>
              <a:ext uri="{FF2B5EF4-FFF2-40B4-BE49-F238E27FC236}">
                <a16:creationId xmlns:a16="http://schemas.microsoft.com/office/drawing/2014/main" id="{07238E68-E531-4BEB-A4CF-9B529CA1827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0" b="42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5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39/dd/68/39dd682f5e26a242b3d258ae05d92286.jpg">
            <a:extLst>
              <a:ext uri="{FF2B5EF4-FFF2-40B4-BE49-F238E27FC236}">
                <a16:creationId xmlns:a16="http://schemas.microsoft.com/office/drawing/2014/main" id="{2DE8015E-438C-44BF-982F-BF4A9204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3112" y="460913"/>
            <a:ext cx="5057775" cy="5248275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ADD2DF6-8C85-411C-8451-8EB760525408}"/>
              </a:ext>
            </a:extLst>
          </p:cNvPr>
          <p:cNvSpPr txBox="1"/>
          <p:nvPr/>
        </p:nvSpPr>
        <p:spPr>
          <a:xfrm>
            <a:off x="3568359" y="5709188"/>
            <a:ext cx="2007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>
                <a:latin typeface="+mj-lt"/>
              </a:rPr>
              <a:t>Wenceslas</a:t>
            </a:r>
            <a:r>
              <a:rPr lang="cs-CZ" sz="2400" b="1" dirty="0">
                <a:latin typeface="+mj-lt"/>
              </a:rPr>
              <a:t> IV</a:t>
            </a:r>
            <a:endParaRPr lang="cs-CZ" sz="2400" dirty="0">
              <a:latin typeface="+mj-lt"/>
            </a:endParaRPr>
          </a:p>
          <a:p>
            <a:pPr algn="ctr"/>
            <a:r>
              <a:rPr lang="cs-CZ" sz="2400" dirty="0">
                <a:latin typeface="+mj-lt"/>
              </a:rPr>
              <a:t>Václav IV.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25A515BB-8F58-46AC-B35A-B91806E2BB0D}"/>
              </a:ext>
            </a:extLst>
          </p:cNvPr>
          <p:cNvGrpSpPr/>
          <p:nvPr/>
        </p:nvGrpSpPr>
        <p:grpSpPr>
          <a:xfrm>
            <a:off x="6249798" y="460913"/>
            <a:ext cx="2059104" cy="1379600"/>
            <a:chOff x="6249798" y="460913"/>
            <a:chExt cx="2059104" cy="1379600"/>
          </a:xfrm>
        </p:grpSpPr>
        <p:sp>
          <p:nvSpPr>
            <p:cNvPr id="2" name="Myšlenková bublina: obláček 1">
              <a:extLst>
                <a:ext uri="{FF2B5EF4-FFF2-40B4-BE49-F238E27FC236}">
                  <a16:creationId xmlns:a16="http://schemas.microsoft.com/office/drawing/2014/main" id="{5DCB7F91-B8F7-4EFF-9DC2-C7DBBFD8058F}"/>
                </a:ext>
              </a:extLst>
            </p:cNvPr>
            <p:cNvSpPr/>
            <p:nvPr/>
          </p:nvSpPr>
          <p:spPr>
            <a:xfrm>
              <a:off x="6249798" y="460913"/>
              <a:ext cx="2059104" cy="1379600"/>
            </a:xfrm>
            <a:prstGeom prst="cloudCallout">
              <a:avLst>
                <a:gd name="adj1" fmla="val -60633"/>
                <a:gd name="adj2" fmla="val 8070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Picture 2" descr="https://cdn.pixabay.com/photo/2016/03/31/19/13/broken-heart-1294820_640.png">
              <a:extLst>
                <a:ext uri="{FF2B5EF4-FFF2-40B4-BE49-F238E27FC236}">
                  <a16:creationId xmlns:a16="http://schemas.microsoft.com/office/drawing/2014/main" id="{4B015211-429D-4E9F-B667-6204CD6EB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1252" y="847673"/>
              <a:ext cx="704676" cy="602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36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39/dd/68/39dd682f5e26a242b3d258ae05d92286.jpg">
            <a:extLst>
              <a:ext uri="{FF2B5EF4-FFF2-40B4-BE49-F238E27FC236}">
                <a16:creationId xmlns:a16="http://schemas.microsoft.com/office/drawing/2014/main" id="{D93A8447-3530-4531-9B1D-018E4E97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481" y="1525312"/>
            <a:ext cx="4151848" cy="4308226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salemnet.vo.llnwd.net/media/Christianity/HistoryTimeline/10516.jpg">
            <a:extLst>
              <a:ext uri="{FF2B5EF4-FFF2-40B4-BE49-F238E27FC236}">
                <a16:creationId xmlns:a16="http://schemas.microsoft.com/office/drawing/2014/main" id="{38C07739-55B5-4C91-850D-220F27E41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766"/>
          <a:stretch/>
        </p:blipFill>
        <p:spPr bwMode="auto">
          <a:xfrm>
            <a:off x="5324340" y="1405036"/>
            <a:ext cx="2922039" cy="454877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BD85C452-84A8-4125-BA53-72950ACF4D9E}"/>
              </a:ext>
            </a:extLst>
          </p:cNvPr>
          <p:cNvGrpSpPr/>
          <p:nvPr/>
        </p:nvGrpSpPr>
        <p:grpSpPr>
          <a:xfrm>
            <a:off x="3242037" y="2397767"/>
            <a:ext cx="2298583" cy="1468073"/>
            <a:chOff x="3242037" y="2397767"/>
            <a:chExt cx="2298583" cy="1468073"/>
          </a:xfrm>
        </p:grpSpPr>
        <p:sp>
          <p:nvSpPr>
            <p:cNvPr id="4" name="Řečová bublina: oválný bublinový popisek 3">
              <a:extLst>
                <a:ext uri="{FF2B5EF4-FFF2-40B4-BE49-F238E27FC236}">
                  <a16:creationId xmlns:a16="http://schemas.microsoft.com/office/drawing/2014/main" id="{67506B0B-6F2B-42CD-811E-320B4766815E}"/>
                </a:ext>
              </a:extLst>
            </p:cNvPr>
            <p:cNvSpPr/>
            <p:nvPr/>
          </p:nvSpPr>
          <p:spPr>
            <a:xfrm>
              <a:off x="3242037" y="2397767"/>
              <a:ext cx="2298583" cy="1468073"/>
            </a:xfrm>
            <a:prstGeom prst="wedgeEllipseCallout">
              <a:avLst>
                <a:gd name="adj1" fmla="val -54775"/>
                <a:gd name="adj2" fmla="val 5678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7200" dirty="0">
                  <a:solidFill>
                    <a:schemeClr val="tx1"/>
                  </a:solidFill>
                  <a:latin typeface="+mj-lt"/>
                </a:rPr>
                <a:t>!</a:t>
              </a:r>
            </a:p>
          </p:txBody>
        </p:sp>
        <p:pic>
          <p:nvPicPr>
            <p:cNvPr id="6" name="Grafický objekt 5" descr="Uživatel">
              <a:extLst>
                <a:ext uri="{FF2B5EF4-FFF2-40B4-BE49-F238E27FC236}">
                  <a16:creationId xmlns:a16="http://schemas.microsoft.com/office/drawing/2014/main" id="{EB38C4B9-8EB2-4BB6-BA4D-1F7326CAF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40821" y="2615879"/>
              <a:ext cx="1006679" cy="1006679"/>
            </a:xfrm>
            <a:prstGeom prst="rect">
              <a:avLst/>
            </a:prstGeom>
          </p:spPr>
        </p:pic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FE4D34EE-417B-4F53-870B-4E52AE2E0A4F}"/>
              </a:ext>
            </a:extLst>
          </p:cNvPr>
          <p:cNvGrpSpPr/>
          <p:nvPr/>
        </p:nvGrpSpPr>
        <p:grpSpPr>
          <a:xfrm>
            <a:off x="3836629" y="1227503"/>
            <a:ext cx="2298583" cy="1468073"/>
            <a:chOff x="3836629" y="1227503"/>
            <a:chExt cx="2298583" cy="1468073"/>
          </a:xfrm>
        </p:grpSpPr>
        <p:sp>
          <p:nvSpPr>
            <p:cNvPr id="8" name="Řečová bublina: oválný bublinový popisek 7">
              <a:extLst>
                <a:ext uri="{FF2B5EF4-FFF2-40B4-BE49-F238E27FC236}">
                  <a16:creationId xmlns:a16="http://schemas.microsoft.com/office/drawing/2014/main" id="{EA660087-C094-4666-A81D-A414FDA073A3}"/>
                </a:ext>
              </a:extLst>
            </p:cNvPr>
            <p:cNvSpPr/>
            <p:nvPr/>
          </p:nvSpPr>
          <p:spPr>
            <a:xfrm flipH="1">
              <a:off x="3836629" y="1227503"/>
              <a:ext cx="2298583" cy="1468073"/>
            </a:xfrm>
            <a:prstGeom prst="wedgeEllipseCallout">
              <a:avLst>
                <a:gd name="adj1" fmla="val -54775"/>
                <a:gd name="adj2" fmla="val 5678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sz="7200" dirty="0">
                  <a:solidFill>
                    <a:schemeClr val="tx1"/>
                  </a:solidFill>
                  <a:latin typeface="+mj-lt"/>
                </a:rPr>
                <a:t>!</a:t>
              </a:r>
            </a:p>
          </p:txBody>
        </p:sp>
        <p:pic>
          <p:nvPicPr>
            <p:cNvPr id="9" name="Grafický objekt 8" descr="Uzamknout">
              <a:extLst>
                <a:ext uri="{FF2B5EF4-FFF2-40B4-BE49-F238E27FC236}">
                  <a16:creationId xmlns:a16="http://schemas.microsoft.com/office/drawing/2014/main" id="{081A1E6F-EEEC-46AB-BCC3-64F5B5747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4312036" y="150434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466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1.staticflickr.com/8/7426/11762128736_2e473a0049_b.jpg">
            <a:extLst>
              <a:ext uri="{FF2B5EF4-FFF2-40B4-BE49-F238E27FC236}">
                <a16:creationId xmlns:a16="http://schemas.microsoft.com/office/drawing/2014/main" id="{69CE2B2C-A3EF-4A2B-8E8B-B3179D374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539" y1="36018" x2="47754" y2="41874"/>
                        <a14:foregroundMark x1="47754" y1="41874" x2="49512" y2="36457"/>
                        <a14:foregroundMark x1="46875" y1="57247" x2="46777" y2="65593"/>
                        <a14:foregroundMark x1="46777" y1="65593" x2="51855" y2="58565"/>
                        <a14:foregroundMark x1="51855" y1="58565" x2="51367" y2="67496"/>
                        <a14:foregroundMark x1="51367" y1="67496" x2="56152" y2="63104"/>
                        <a14:foregroundMark x1="56152" y1="63104" x2="58008" y2="73646"/>
                        <a14:foregroundMark x1="58008" y1="73646" x2="55566" y2="81406"/>
                        <a14:foregroundMark x1="55566" y1="81406" x2="48438" y2="76720"/>
                        <a14:foregroundMark x1="48438" y1="76720" x2="43164" y2="76574"/>
                        <a14:foregroundMark x1="43164" y1="76574" x2="46191" y2="68228"/>
                        <a14:foregroundMark x1="46191" y1="68228" x2="47266" y2="67350"/>
                        <a14:foregroundMark x1="47363" y1="65593" x2="61035" y2="69546"/>
                        <a14:foregroundMark x1="50586" y1="57247" x2="46484" y2="73060"/>
                        <a14:foregroundMark x1="46484" y1="73060" x2="46191" y2="77745"/>
                        <a14:foregroundMark x1="44434" y1="37335" x2="44434" y2="37335"/>
                        <a14:foregroundMark x1="39453" y1="62372" x2="39551" y2="61640"/>
                        <a14:backgroundMark x1="40234" y1="54026" x2="36816" y2="61640"/>
                        <a14:backgroundMark x1="36816" y1="61640" x2="34082" y2="79209"/>
                        <a14:backgroundMark x1="57617" y1="49195" x2="55273" y2="41728"/>
                        <a14:backgroundMark x1="55273" y1="41728" x2="57520" y2="34407"/>
                        <a14:backgroundMark x1="57520" y1="34407" x2="56738" y2="26354"/>
                        <a14:backgroundMark x1="56738" y1="26354" x2="51563" y2="23280"/>
                        <a14:backgroundMark x1="51563" y1="23280" x2="45996" y2="25769"/>
                        <a14:backgroundMark x1="45996" y1="25769" x2="41602" y2="32064"/>
                        <a14:backgroundMark x1="41602" y1="32064" x2="40039" y2="39678"/>
                        <a14:backgroundMark x1="40039" y1="39678" x2="41992" y2="47731"/>
                        <a14:backgroundMark x1="41992" y1="47731" x2="37402" y2="51830"/>
                        <a14:backgroundMark x1="37402" y1="51830" x2="35254" y2="48902"/>
                        <a14:backgroundMark x1="38867" y1="61054" x2="38770" y2="63543"/>
                        <a14:backgroundMark x1="52246" y1="49780" x2="53125" y2="49927"/>
                        <a14:backgroundMark x1="38770" y1="62079" x2="38770" y2="62079"/>
                        <a14:backgroundMark x1="38965" y1="62079" x2="38965" y2="62079"/>
                        <a14:backgroundMark x1="38965" y1="62225" x2="38965" y2="62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930" t="25842" r="36535" b="32744"/>
          <a:stretch/>
        </p:blipFill>
        <p:spPr bwMode="auto">
          <a:xfrm rot="632582">
            <a:off x="2987644" y="1546514"/>
            <a:ext cx="3757188" cy="39114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orig00.deviantart.net/05db/f/2014/212/0/b/bright_full_moon_png_by_clairesolo-d7t4mdm.png">
            <a:extLst>
              <a:ext uri="{FF2B5EF4-FFF2-40B4-BE49-F238E27FC236}">
                <a16:creationId xmlns:a16="http://schemas.microsoft.com/office/drawing/2014/main" id="{650F7F1C-B2C9-47C4-91E1-8A41B7C74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0262" y="316871"/>
            <a:ext cx="1837853" cy="18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1.staticflickr.com/8/7426/11762128736_2e473a0049_b.jpg">
            <a:extLst>
              <a:ext uri="{FF2B5EF4-FFF2-40B4-BE49-F238E27FC236}">
                <a16:creationId xmlns:a16="http://schemas.microsoft.com/office/drawing/2014/main" id="{643B758C-8812-458F-AE91-4CD0F942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2539" y1="36018" x2="47754" y2="41874"/>
                        <a14:foregroundMark x1="47754" y1="41874" x2="49512" y2="36457"/>
                        <a14:foregroundMark x1="46875" y1="57247" x2="46777" y2="65593"/>
                        <a14:foregroundMark x1="46777" y1="65593" x2="51855" y2="58565"/>
                        <a14:foregroundMark x1="51855" y1="58565" x2="51367" y2="67496"/>
                        <a14:foregroundMark x1="51367" y1="67496" x2="56152" y2="63104"/>
                        <a14:foregroundMark x1="56152" y1="63104" x2="58008" y2="73646"/>
                        <a14:foregroundMark x1="58008" y1="73646" x2="55566" y2="81406"/>
                        <a14:foregroundMark x1="55566" y1="81406" x2="48438" y2="76720"/>
                        <a14:foregroundMark x1="48438" y1="76720" x2="43164" y2="76574"/>
                        <a14:foregroundMark x1="43164" y1="76574" x2="46191" y2="68228"/>
                        <a14:foregroundMark x1="46191" y1="68228" x2="47266" y2="67350"/>
                        <a14:foregroundMark x1="47363" y1="65593" x2="61035" y2="69546"/>
                        <a14:foregroundMark x1="50586" y1="57247" x2="46484" y2="73060"/>
                        <a14:foregroundMark x1="46484" y1="73060" x2="46191" y2="77745"/>
                        <a14:foregroundMark x1="44434" y1="37335" x2="44434" y2="37335"/>
                        <a14:foregroundMark x1="39453" y1="62372" x2="39551" y2="61640"/>
                        <a14:backgroundMark x1="40234" y1="54026" x2="36816" y2="61640"/>
                        <a14:backgroundMark x1="36816" y1="61640" x2="34082" y2="79209"/>
                        <a14:backgroundMark x1="57617" y1="49195" x2="55273" y2="41728"/>
                        <a14:backgroundMark x1="55273" y1="41728" x2="57520" y2="34407"/>
                        <a14:backgroundMark x1="57520" y1="34407" x2="56738" y2="26354"/>
                        <a14:backgroundMark x1="56738" y1="26354" x2="51563" y2="23280"/>
                        <a14:backgroundMark x1="51563" y1="23280" x2="45996" y2="25769"/>
                        <a14:backgroundMark x1="45996" y1="25769" x2="41602" y2="32064"/>
                        <a14:backgroundMark x1="41602" y1="32064" x2="40039" y2="39678"/>
                        <a14:backgroundMark x1="40039" y1="39678" x2="41992" y2="47731"/>
                        <a14:backgroundMark x1="41992" y1="47731" x2="37402" y2="51830"/>
                        <a14:backgroundMark x1="37402" y1="51830" x2="35254" y2="48902"/>
                        <a14:backgroundMark x1="38867" y1="61054" x2="38770" y2="63543"/>
                        <a14:backgroundMark x1="52246" y1="49780" x2="53125" y2="49927"/>
                        <a14:backgroundMark x1="38770" y1="62079" x2="38770" y2="62079"/>
                        <a14:backgroundMark x1="38965" y1="62079" x2="38965" y2="62079"/>
                        <a14:backgroundMark x1="38965" y1="62225" x2="38965" y2="62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930" t="25842" r="36535" b="32744"/>
          <a:stretch/>
        </p:blipFill>
        <p:spPr bwMode="auto">
          <a:xfrm rot="632582">
            <a:off x="2987644" y="1546514"/>
            <a:ext cx="3757188" cy="39114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vojitá vlna 1">
            <a:extLst>
              <a:ext uri="{FF2B5EF4-FFF2-40B4-BE49-F238E27FC236}">
                <a16:creationId xmlns:a16="http://schemas.microsoft.com/office/drawing/2014/main" id="{9708A30D-902F-4DF9-ADFD-E788D65C0602}"/>
              </a:ext>
            </a:extLst>
          </p:cNvPr>
          <p:cNvSpPr/>
          <p:nvPr/>
        </p:nvSpPr>
        <p:spPr>
          <a:xfrm>
            <a:off x="-1442907" y="4463358"/>
            <a:ext cx="13088737" cy="3816576"/>
          </a:xfrm>
          <a:prstGeom prst="doubleWave">
            <a:avLst>
              <a:gd name="adj1" fmla="val 3802"/>
              <a:gd name="adj2" fmla="val 0"/>
            </a:avLst>
          </a:prstGeom>
          <a:solidFill>
            <a:srgbClr val="0E035D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1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0052 0.091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052 0.431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53F4D5F-EA89-42D4-AD24-D53989049E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8133"/>
            <a:ext cx="9144000" cy="5301733"/>
          </a:xfrm>
          <a:prstGeom prst="rect">
            <a:avLst/>
          </a:prstGeom>
        </p:spPr>
      </p:pic>
      <p:sp>
        <p:nvSpPr>
          <p:cNvPr id="5" name="Ovál 4">
            <a:hlinkClick r:id="rId4" action="ppaction://hlinksldjump"/>
            <a:extLst>
              <a:ext uri="{FF2B5EF4-FFF2-40B4-BE49-F238E27FC236}">
                <a16:creationId xmlns:a16="http://schemas.microsoft.com/office/drawing/2014/main" id="{9E831900-CD13-47FA-86CF-B48BB21EE70D}"/>
              </a:ext>
            </a:extLst>
          </p:cNvPr>
          <p:cNvSpPr/>
          <p:nvPr/>
        </p:nvSpPr>
        <p:spPr>
          <a:xfrm>
            <a:off x="3061981" y="2765805"/>
            <a:ext cx="394283" cy="394283"/>
          </a:xfrm>
          <a:prstGeom prst="ellipse">
            <a:avLst/>
          </a:prstGeom>
          <a:solidFill>
            <a:srgbClr val="F0EA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F4FE39-C4F5-4D22-882F-6BCE9E4432CE}"/>
              </a:ext>
            </a:extLst>
          </p:cNvPr>
          <p:cNvSpPr txBox="1"/>
          <p:nvPr/>
        </p:nvSpPr>
        <p:spPr>
          <a:xfrm>
            <a:off x="3456264" y="2759978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Prague</a:t>
            </a:r>
          </a:p>
        </p:txBody>
      </p:sp>
      <p:sp>
        <p:nvSpPr>
          <p:cNvPr id="9" name="Ovál 8">
            <a:hlinkClick r:id="rId5" action="ppaction://hlinksldjump"/>
            <a:extLst>
              <a:ext uri="{FF2B5EF4-FFF2-40B4-BE49-F238E27FC236}">
                <a16:creationId xmlns:a16="http://schemas.microsoft.com/office/drawing/2014/main" id="{F378905B-4A04-440A-B3D0-5952E54D6202}"/>
              </a:ext>
            </a:extLst>
          </p:cNvPr>
          <p:cNvSpPr/>
          <p:nvPr/>
        </p:nvSpPr>
        <p:spPr>
          <a:xfrm>
            <a:off x="3489818" y="2442595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88183AA-9AD5-4817-8D69-7E25494E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003" y="278988"/>
            <a:ext cx="4144686" cy="998290"/>
          </a:xfrm>
        </p:spPr>
        <p:txBody>
          <a:bodyPr/>
          <a:lstStyle/>
          <a:p>
            <a:r>
              <a:rPr lang="cs-CZ" dirty="0"/>
              <a:t>400+ </a:t>
            </a:r>
            <a:r>
              <a:rPr lang="cs-CZ" dirty="0" err="1"/>
              <a:t>locations</a:t>
            </a:r>
            <a:endParaRPr lang="cs-CZ" dirty="0"/>
          </a:p>
        </p:txBody>
      </p:sp>
      <p:sp>
        <p:nvSpPr>
          <p:cNvPr id="12" name="Ovál 11">
            <a:hlinkClick r:id="rId6" action="ppaction://hlinksldjump"/>
            <a:extLst>
              <a:ext uri="{FF2B5EF4-FFF2-40B4-BE49-F238E27FC236}">
                <a16:creationId xmlns:a16="http://schemas.microsoft.com/office/drawing/2014/main" id="{A5A711AD-F420-4662-82FE-6C7F11A547EF}"/>
              </a:ext>
            </a:extLst>
          </p:cNvPr>
          <p:cNvSpPr/>
          <p:nvPr/>
        </p:nvSpPr>
        <p:spPr>
          <a:xfrm>
            <a:off x="3489819" y="4944791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9" name="Ovál 18">
            <a:hlinkClick r:id="rId7" action="ppaction://hlinksldjump"/>
            <a:extLst>
              <a:ext uri="{FF2B5EF4-FFF2-40B4-BE49-F238E27FC236}">
                <a16:creationId xmlns:a16="http://schemas.microsoft.com/office/drawing/2014/main" id="{01A47C2D-ED43-4375-B05F-75E195532C2E}"/>
              </a:ext>
            </a:extLst>
          </p:cNvPr>
          <p:cNvSpPr/>
          <p:nvPr/>
        </p:nvSpPr>
        <p:spPr>
          <a:xfrm>
            <a:off x="5812175" y="4394667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5C1C6DC-8332-4DB0-A67B-42FCBF17D0EB}"/>
              </a:ext>
            </a:extLst>
          </p:cNvPr>
          <p:cNvSpPr txBox="1"/>
          <p:nvPr/>
        </p:nvSpPr>
        <p:spPr>
          <a:xfrm>
            <a:off x="6164513" y="4388840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Brno</a:t>
            </a:r>
          </a:p>
        </p:txBody>
      </p:sp>
      <p:sp>
        <p:nvSpPr>
          <p:cNvPr id="23" name="Ovál 22">
            <a:hlinkClick r:id="rId8" action="ppaction://hlinksldjump"/>
            <a:extLst>
              <a:ext uri="{FF2B5EF4-FFF2-40B4-BE49-F238E27FC236}">
                <a16:creationId xmlns:a16="http://schemas.microsoft.com/office/drawing/2014/main" id="{729B2BD6-62FB-4ED8-9977-83A29442FEE6}"/>
              </a:ext>
            </a:extLst>
          </p:cNvPr>
          <p:cNvSpPr/>
          <p:nvPr/>
        </p:nvSpPr>
        <p:spPr>
          <a:xfrm>
            <a:off x="8078602" y="2874161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E8A1D0D-2C4E-4DA2-9B7F-722BA4DE5A83}"/>
              </a:ext>
            </a:extLst>
          </p:cNvPr>
          <p:cNvSpPr txBox="1"/>
          <p:nvPr/>
        </p:nvSpPr>
        <p:spPr>
          <a:xfrm>
            <a:off x="7083964" y="2868334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Ostrava</a:t>
            </a:r>
          </a:p>
        </p:txBody>
      </p:sp>
      <p:sp>
        <p:nvSpPr>
          <p:cNvPr id="25" name="Ovál 24">
            <a:hlinkClick r:id="rId9" action="ppaction://hlinksldjump"/>
            <a:extLst>
              <a:ext uri="{FF2B5EF4-FFF2-40B4-BE49-F238E27FC236}">
                <a16:creationId xmlns:a16="http://schemas.microsoft.com/office/drawing/2014/main" id="{6592DE9A-8F3D-45B7-8C56-3FB2D1D2585D}"/>
              </a:ext>
            </a:extLst>
          </p:cNvPr>
          <p:cNvSpPr/>
          <p:nvPr/>
        </p:nvSpPr>
        <p:spPr>
          <a:xfrm>
            <a:off x="1041809" y="2474051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Ovál 25">
            <a:hlinkClick r:id="rId10" action="ppaction://hlinksldjump"/>
            <a:extLst>
              <a:ext uri="{FF2B5EF4-FFF2-40B4-BE49-F238E27FC236}">
                <a16:creationId xmlns:a16="http://schemas.microsoft.com/office/drawing/2014/main" id="{771F814B-FF43-4E5D-87B1-1E5F81D84DB6}"/>
              </a:ext>
            </a:extLst>
          </p:cNvPr>
          <p:cNvSpPr/>
          <p:nvPr/>
        </p:nvSpPr>
        <p:spPr>
          <a:xfrm>
            <a:off x="4676862" y="3883635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7" name="Ovál 26">
            <a:hlinkClick r:id="rId11" action="ppaction://hlinksldjump"/>
            <a:extLst>
              <a:ext uri="{FF2B5EF4-FFF2-40B4-BE49-F238E27FC236}">
                <a16:creationId xmlns:a16="http://schemas.microsoft.com/office/drawing/2014/main" id="{EC38C2B1-2D69-4702-BC51-AC2E51EFACC5}"/>
              </a:ext>
            </a:extLst>
          </p:cNvPr>
          <p:cNvSpPr/>
          <p:nvPr/>
        </p:nvSpPr>
        <p:spPr>
          <a:xfrm>
            <a:off x="4808288" y="2168527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Ovál 30">
            <a:hlinkClick r:id="rId12" action="ppaction://hlinksldjump"/>
            <a:extLst>
              <a:ext uri="{FF2B5EF4-FFF2-40B4-BE49-F238E27FC236}">
                <a16:creationId xmlns:a16="http://schemas.microsoft.com/office/drawing/2014/main" id="{34A523F0-166C-4FCC-BD68-C3DEA23B3165}"/>
              </a:ext>
            </a:extLst>
          </p:cNvPr>
          <p:cNvSpPr/>
          <p:nvPr/>
        </p:nvSpPr>
        <p:spPr>
          <a:xfrm>
            <a:off x="3197602" y="1522044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Ovál 31">
            <a:hlinkClick r:id="rId13" action="ppaction://hlinksldjump"/>
            <a:extLst>
              <a:ext uri="{FF2B5EF4-FFF2-40B4-BE49-F238E27FC236}">
                <a16:creationId xmlns:a16="http://schemas.microsoft.com/office/drawing/2014/main" id="{8041BAAF-1457-49F5-AEAE-088180062E14}"/>
              </a:ext>
            </a:extLst>
          </p:cNvPr>
          <p:cNvSpPr/>
          <p:nvPr/>
        </p:nvSpPr>
        <p:spPr>
          <a:xfrm>
            <a:off x="1655426" y="2048312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Ovál 32">
            <a:hlinkClick r:id="rId14" action="ppaction://hlinksldjump"/>
            <a:extLst>
              <a:ext uri="{FF2B5EF4-FFF2-40B4-BE49-F238E27FC236}">
                <a16:creationId xmlns:a16="http://schemas.microsoft.com/office/drawing/2014/main" id="{5D472229-CE03-431D-B026-C0CB31AB4315}"/>
              </a:ext>
            </a:extLst>
          </p:cNvPr>
          <p:cNvSpPr/>
          <p:nvPr/>
        </p:nvSpPr>
        <p:spPr>
          <a:xfrm>
            <a:off x="1600897" y="3626140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Ovál 33">
            <a:hlinkClick r:id="rId15" action="ppaction://hlinksldjump"/>
            <a:extLst>
              <a:ext uri="{FF2B5EF4-FFF2-40B4-BE49-F238E27FC236}">
                <a16:creationId xmlns:a16="http://schemas.microsoft.com/office/drawing/2014/main" id="{392172F3-9BFE-483E-8CF8-FD53EDE55F92}"/>
              </a:ext>
            </a:extLst>
          </p:cNvPr>
          <p:cNvSpPr/>
          <p:nvPr/>
        </p:nvSpPr>
        <p:spPr>
          <a:xfrm>
            <a:off x="4808288" y="2759977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Ovál 34">
            <a:hlinkClick r:id="rId16" action="ppaction://hlinksldjump"/>
            <a:extLst>
              <a:ext uri="{FF2B5EF4-FFF2-40B4-BE49-F238E27FC236}">
                <a16:creationId xmlns:a16="http://schemas.microsoft.com/office/drawing/2014/main" id="{E1FC2AC2-D1B4-4E60-BF9F-6C6C2C19CEF5}"/>
              </a:ext>
            </a:extLst>
          </p:cNvPr>
          <p:cNvSpPr/>
          <p:nvPr/>
        </p:nvSpPr>
        <p:spPr>
          <a:xfrm>
            <a:off x="6798317" y="3443821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9" name="Ovál 38">
            <a:hlinkClick r:id="rId17" action="ppaction://hlinksldjump"/>
            <a:extLst>
              <a:ext uri="{FF2B5EF4-FFF2-40B4-BE49-F238E27FC236}">
                <a16:creationId xmlns:a16="http://schemas.microsoft.com/office/drawing/2014/main" id="{6E39199E-8A61-43B1-90CB-05D311598C46}"/>
              </a:ext>
            </a:extLst>
          </p:cNvPr>
          <p:cNvSpPr/>
          <p:nvPr/>
        </p:nvSpPr>
        <p:spPr>
          <a:xfrm>
            <a:off x="7312141" y="4116989"/>
            <a:ext cx="394283" cy="394283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44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7/Head_of_statue_of_John_of_Nepomuk_in_T%C5%99eb%C3%AD%C4%8D%2C_Czech_Republic.jpg">
            <a:extLst>
              <a:ext uri="{FF2B5EF4-FFF2-40B4-BE49-F238E27FC236}">
                <a16:creationId xmlns:a16="http://schemas.microsoft.com/office/drawing/2014/main" id="{A57F3727-68C7-42FE-AEF9-8660748FE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3C6C27C-DE6C-47DE-8F27-D30B18B72ABA}"/>
              </a:ext>
            </a:extLst>
          </p:cNvPr>
          <p:cNvSpPr txBox="1">
            <a:spLocks/>
          </p:cNvSpPr>
          <p:nvPr/>
        </p:nvSpPr>
        <p:spPr>
          <a:xfrm>
            <a:off x="109058" y="109058"/>
            <a:ext cx="3942826" cy="76339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b="0" dirty="0">
                <a:solidFill>
                  <a:schemeClr val="bg1"/>
                </a:solidFill>
                <a:cs typeface="Calibri Light"/>
              </a:rPr>
              <a:t>halo </a:t>
            </a:r>
            <a:r>
              <a:rPr lang="cs-CZ" b="0" dirty="0" err="1">
                <a:solidFill>
                  <a:schemeClr val="bg1"/>
                </a:solidFill>
                <a:cs typeface="Calibri Light"/>
              </a:rPr>
              <a:t>of</a:t>
            </a:r>
            <a:r>
              <a:rPr lang="cs-CZ" b="0" dirty="0">
                <a:solidFill>
                  <a:schemeClr val="bg1"/>
                </a:solidFill>
                <a:cs typeface="Calibri Light"/>
              </a:rPr>
              <a:t> 5 </a:t>
            </a:r>
            <a:r>
              <a:rPr lang="cs-CZ" b="0" dirty="0" err="1">
                <a:solidFill>
                  <a:schemeClr val="bg1"/>
                </a:solidFill>
                <a:cs typeface="Calibri Light"/>
              </a:rPr>
              <a:t>stars</a:t>
            </a:r>
            <a:endParaRPr lang="cs-CZ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7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516ADD1-0104-45F8-B151-18EEB88AE9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A81445F4-E202-41B2-B165-DB17C6BCA3EA}"/>
              </a:ext>
            </a:extLst>
          </p:cNvPr>
          <p:cNvSpPr txBox="1">
            <a:spLocks/>
          </p:cNvSpPr>
          <p:nvPr/>
        </p:nvSpPr>
        <p:spPr>
          <a:xfrm>
            <a:off x="109058" y="109058"/>
            <a:ext cx="2711054" cy="2902590"/>
          </a:xfrm>
          <a:prstGeom prst="rect">
            <a:avLst/>
          </a:prstGeom>
          <a:effectLst/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b="0" dirty="0">
                <a:solidFill>
                  <a:schemeClr val="bg1"/>
                </a:solidFill>
                <a:effectLst>
                  <a:glow rad="317500">
                    <a:schemeClr val="tx1">
                      <a:alpha val="50000"/>
                    </a:schemeClr>
                  </a:glow>
                </a:effectLst>
                <a:cs typeface="Calibri Light"/>
              </a:rPr>
              <a:t>St. </a:t>
            </a:r>
            <a:r>
              <a:rPr lang="cs-CZ" b="0" dirty="0" err="1">
                <a:solidFill>
                  <a:schemeClr val="bg1"/>
                </a:solidFill>
                <a:effectLst>
                  <a:glow rad="317500">
                    <a:schemeClr val="tx1">
                      <a:alpha val="50000"/>
                    </a:schemeClr>
                  </a:glow>
                </a:effectLst>
                <a:cs typeface="Calibri Light"/>
              </a:rPr>
              <a:t>Vitus</a:t>
            </a:r>
            <a:br>
              <a:rPr lang="cs-CZ" b="0" dirty="0">
                <a:solidFill>
                  <a:schemeClr val="bg1"/>
                </a:solidFill>
                <a:effectLst>
                  <a:glow rad="317500">
                    <a:schemeClr val="tx1">
                      <a:alpha val="50000"/>
                    </a:schemeClr>
                  </a:glow>
                </a:effectLst>
                <a:cs typeface="Calibri Light"/>
              </a:rPr>
            </a:br>
            <a:r>
              <a:rPr lang="cs-CZ" b="0" dirty="0" err="1">
                <a:solidFill>
                  <a:schemeClr val="bg1"/>
                </a:solidFill>
                <a:effectLst>
                  <a:glow rad="317500">
                    <a:schemeClr val="tx1">
                      <a:alpha val="50000"/>
                    </a:schemeClr>
                  </a:glow>
                </a:effectLst>
                <a:cs typeface="Calibri Light"/>
              </a:rPr>
              <a:t>Cathedral</a:t>
            </a:r>
            <a:endParaRPr lang="cs-CZ" b="0" dirty="0">
              <a:solidFill>
                <a:schemeClr val="bg1"/>
              </a:solidFill>
              <a:effectLst>
                <a:glow rad="317500">
                  <a:schemeClr val="tx1">
                    <a:alpha val="50000"/>
                  </a:schemeClr>
                </a:glow>
              </a:effectLst>
              <a:latin typeface="Fira Sans UltraLight" panose="020B0303050000020004" pitchFamily="34" charset="0"/>
            </a:endParaRPr>
          </a:p>
          <a:p>
            <a:pPr>
              <a:lnSpc>
                <a:spcPct val="100000"/>
              </a:lnSpc>
            </a:pPr>
            <a:r>
              <a:rPr lang="cs-CZ" b="0" dirty="0">
                <a:solidFill>
                  <a:schemeClr val="bg1"/>
                </a:solidFill>
                <a:effectLst>
                  <a:glow rad="317500">
                    <a:schemeClr val="tx1">
                      <a:alpha val="50000"/>
                    </a:schemeClr>
                  </a:glow>
                </a:effectLst>
                <a:latin typeface="Fira Sans UltraLight" panose="020B0303050000020004" pitchFamily="34" charset="0"/>
              </a:rPr>
              <a:t>Prague</a:t>
            </a:r>
          </a:p>
        </p:txBody>
      </p:sp>
    </p:spTree>
    <p:extLst>
      <p:ext uri="{BB962C8B-B14F-4D97-AF65-F5344CB8AC3E}">
        <p14:creationId xmlns:p14="http://schemas.microsoft.com/office/powerpoint/2010/main" val="3690979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aking up in Baroque">
      <a:majorFont>
        <a:latin typeface="Fira Sans"/>
        <a:ea typeface=""/>
        <a:cs typeface=""/>
      </a:majorFont>
      <a:minorFont>
        <a:latin typeface="Source Sans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Předvádění na obrazovce (4:3)</PresentationFormat>
  <Paragraphs>79</Paragraphs>
  <Slides>31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Source Sans Pro</vt:lpstr>
      <vt:lpstr>Fira Sans UltraLight</vt:lpstr>
      <vt:lpstr>Arial</vt:lpstr>
      <vt:lpstr>Fira Sans</vt:lpstr>
      <vt:lpstr>Calibri</vt:lpstr>
      <vt:lpstr>Motiv systému Office</vt:lpstr>
      <vt:lpstr>John of Nepomuk Jan Nepomucký</vt:lpstr>
      <vt:lpstr>Basic information born 1340s died 1393</vt:lpstr>
      <vt:lpstr>Prezentace aplikace PowerPoint</vt:lpstr>
      <vt:lpstr>Prezentace aplikace PowerPoint</vt:lpstr>
      <vt:lpstr>Prezentace aplikace PowerPoint</vt:lpstr>
      <vt:lpstr>Prezentace aplikace PowerPoint</vt:lpstr>
      <vt:lpstr>400+ locations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This is the end of the presentation</vt:lpstr>
      <vt:lpstr>https://play.kahoot.it/#/lobby?quizId=8933b861-842d-468e-b342-76dac94fad43</vt:lpstr>
      <vt:lpstr>Sources</vt:lpstr>
      <vt:lpstr>Sources</vt:lpstr>
      <vt:lpstr>Sources</vt:lpstr>
      <vt:lpstr>Prague Charles Bridge</vt:lpstr>
      <vt:lpstr>Čelákovice</vt:lpstr>
      <vt:lpstr>Skalice u České Lípy</vt:lpstr>
      <vt:lpstr>Chomutov</vt:lpstr>
      <vt:lpstr>Karlovy Vary /Carlsbad</vt:lpstr>
      <vt:lpstr>Pilsen /Plzeň</vt:lpstr>
      <vt:lpstr>Třeboň</vt:lpstr>
      <vt:lpstr>Jihlava</vt:lpstr>
      <vt:lpstr>Pardubice</vt:lpstr>
      <vt:lpstr>Hradec Králové</vt:lpstr>
      <vt:lpstr>Olomouc</vt:lpstr>
      <vt:lpstr>Ostrava</vt:lpstr>
      <vt:lpstr>Brno</vt:lpstr>
      <vt:lpstr>Zlín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Nepomucký</dc:title>
  <cp:revision>35</cp:revision>
  <dcterms:modified xsi:type="dcterms:W3CDTF">2019-11-20T20:49:34Z</dcterms:modified>
</cp:coreProperties>
</file>